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1" r:id="rId4"/>
    <p:sldId id="266" r:id="rId5"/>
    <p:sldId id="260" r:id="rId6"/>
    <p:sldId id="265" r:id="rId7"/>
    <p:sldId id="263" r:id="rId8"/>
    <p:sldId id="257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9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75EA-CA07-7018-62BC-29E9E84DD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F230B-3D09-4375-F43B-807FB2D88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4670A-8E0E-4612-7756-594A0A4E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09A7E-E60B-7E8B-8353-AEC06741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330C9-6CDD-1C94-4BFD-CDB5BA0F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0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0B0A-B0A7-63D9-91F9-2F9BE489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30077-6365-8EB2-51D3-821D5BD97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5A008-6436-ACD5-DEA3-685A49C1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1256C-1E5A-D136-CFB6-BB507E42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D6C8-969A-1CDE-34A4-32E79A54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B2251-4431-AEEF-F0DD-1EF235029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4B139-41E2-D21F-2841-6052D9FA1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BEF2A-3B89-8048-146F-9CC4823C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FB8A6-4B9A-F3CA-E984-004CFA71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FE49-A506-1280-D523-1409043E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1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7228-9BBA-62BF-8EA3-FAEBF6C3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4C8B-BC75-6E90-4FD6-9843732AD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103D6-9E02-647D-F217-7F42A893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5D65F-D96B-94B7-A90C-43A61D4B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9982-6BD2-AB39-1795-65F32F35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6987-5F6B-64F2-6C51-FA97AF49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394E-8502-B041-73E6-8B6A32D1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20B0-1D6F-3C5B-6858-01FE0312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DB99-A4AE-CDBB-C6E7-215AB07EC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61FAA-2A46-3089-F19C-557A50E8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5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3B86-5D5B-10A6-D28C-A5A498F2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A1BB0-2949-72EA-B154-DAD8AB49C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11441-E6CD-938A-16BE-9C58FB77D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BBF59-1EBD-ED5F-7782-1D16AC3F3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6B10E-1A49-E5C5-A459-08EF06F6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EF04-FBA5-4FBF-C459-18F65692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4733-01EB-C938-FCF0-874579E8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A5937-7192-5B33-D6E5-204FD6479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2CEE6-569A-2A86-4FF9-0C406B71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384C5-BD0F-402B-2D3F-4A2788075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A5238-0C88-659B-0CBD-8748AC752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CFD1F-F5E2-B78C-939A-5F3C13F4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61320-7C5E-5A1B-6C19-188F8A1F5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9BEC7-6EC9-202C-CD6F-318A0C6C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0C9D-215B-3CB8-0D34-4B4804DE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F43DD-2F62-8947-08F3-2F7E7759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71284-5CAE-2251-212F-4124FCB6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3CA1A-DAE8-C894-596F-1ACE2166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0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420E3-D6A7-B257-C15B-B59D7887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023EA-4DC4-5C9C-9FA7-76C35827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56BB4-FDB5-C7FC-AC4E-A36FFDBB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9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DE81C-BC1B-3721-409A-1EDA382F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D541F-8172-989D-7B9F-27778CD2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7E80A-391F-2861-3B76-43C753852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E5C51-26D9-4E8F-B721-0ADC81DE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B7B7E-BBDA-3555-BFE2-F0BD50AC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1ED3E-550C-02D9-95D6-6EAD70FA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536C-36BB-EEB1-35E2-56EC6D78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156D9-9151-6206-385D-A5E1A917A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9172-F8E7-F73C-FF57-EF06A2269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07C4B-7607-7B64-0DFA-0F692F8E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DC358-3037-4FF7-B1F6-76862FCE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29AF-7562-EC60-6ECF-2A29565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8C711-FC3F-FED2-07EE-8193B6160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20883-5620-BFBE-A714-86816580E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3DD37-AB44-EA26-C73F-16EDEBBF5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42A2-10A7-409F-BA5F-2BA7AB496FD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70D68-96E2-D531-E767-EC845CDB0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305E-3CFA-BA09-3D90-0FC3AEA52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9930F7-5A12-45B5-8A67-38A8705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4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370FC-FFAD-C124-9F83-AD4D0E5B5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74" r="8082"/>
          <a:stretch/>
        </p:blipFill>
        <p:spPr>
          <a:xfrm>
            <a:off x="0" y="-1263931"/>
            <a:ext cx="12192000" cy="8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474CAB-5004-F27C-FC6D-25B5C4B2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39" r="4925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26F1688-7351-F74E-504B-1D978425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 b="13155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781A9-E719-4A7E-9483-05288F58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805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D71A2-0205-E5E8-8FEF-34CFFC92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36" r="2136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0E67A9-07AB-90B3-8F6D-36C595D63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38" r="3586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3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riest in a white robe&#10;&#10;Description automatically generated">
            <a:extLst>
              <a:ext uri="{FF2B5EF4-FFF2-40B4-BE49-F238E27FC236}">
                <a16:creationId xmlns:a16="http://schemas.microsoft.com/office/drawing/2014/main" id="{0F5A1DC5-0754-4FBA-7563-A062AB38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5081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04D0E-0AFD-0948-E4B0-6CF3E80CD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85" r="22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6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2B6F2-B1FC-C83B-3BBC-D9EA054C3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29" r="14889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3" name="Picture 2" descr="A group of men sitting in chairs&#10;&#10;Description automatically generated">
            <a:extLst>
              <a:ext uri="{FF2B5EF4-FFF2-40B4-BE49-F238E27FC236}">
                <a16:creationId xmlns:a16="http://schemas.microsoft.com/office/drawing/2014/main" id="{47B17F93-0F10-9973-E681-017735A86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r="10256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6" name="Picture 5" descr="A group of people in a church&#10;&#10;Description automatically generated">
            <a:extLst>
              <a:ext uri="{FF2B5EF4-FFF2-40B4-BE49-F238E27FC236}">
                <a16:creationId xmlns:a16="http://schemas.microsoft.com/office/drawing/2014/main" id="{B9B1A4FC-B8C0-7D9E-3762-BBE81117A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 r="-1" b="11147"/>
          <a:stretch/>
        </p:blipFill>
        <p:spPr>
          <a:xfrm rot="5400000">
            <a:off x="7892418" y="1920240"/>
            <a:ext cx="5581644" cy="3017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4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DB2D289B-55CE-4F78-7095-D685384C6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74" r="-2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Picture 4" descr="A group of people in a church&#10;&#10;Description automatically generated">
            <a:extLst>
              <a:ext uri="{FF2B5EF4-FFF2-40B4-BE49-F238E27FC236}">
                <a16:creationId xmlns:a16="http://schemas.microsoft.com/office/drawing/2014/main" id="{AB3F30EC-3F35-C731-16CE-F8387856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99"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Picture 6" descr="A group of people in a church&#10;&#10;Description automatically generated">
            <a:extLst>
              <a:ext uri="{FF2B5EF4-FFF2-40B4-BE49-F238E27FC236}">
                <a16:creationId xmlns:a16="http://schemas.microsoft.com/office/drawing/2014/main" id="{F100472A-3F46-A8F4-2F61-8FC16018BB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r="27111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4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church&#10;&#10;Description automatically generated">
            <a:extLst>
              <a:ext uri="{FF2B5EF4-FFF2-40B4-BE49-F238E27FC236}">
                <a16:creationId xmlns:a16="http://schemas.microsoft.com/office/drawing/2014/main" id="{4122A2F9-9ADD-DC46-0B0D-DD7C067D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51" r="19711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BD38A277-E6D4-203D-27C4-A3C01020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51" r="30413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178D767-45D7-66C6-5AA8-3B0F0A61A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5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pews in a church&#10;&#10;Description automatically generated">
            <a:extLst>
              <a:ext uri="{FF2B5EF4-FFF2-40B4-BE49-F238E27FC236}">
                <a16:creationId xmlns:a16="http://schemas.microsoft.com/office/drawing/2014/main" id="{A2693E86-E1BB-609E-FAD6-5FB1FEE8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29" b="341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9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FA07B54D-6D03-EAB7-EBC7-7EBE47C1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2805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F79FEF8-2AB6-3779-00FC-A6E0F15EF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r="18270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32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gomes</dc:creator>
  <cp:lastModifiedBy>luis gomes</cp:lastModifiedBy>
  <cp:revision>1</cp:revision>
  <dcterms:created xsi:type="dcterms:W3CDTF">2024-10-08T00:52:03Z</dcterms:created>
  <dcterms:modified xsi:type="dcterms:W3CDTF">2024-10-08T01:25:04Z</dcterms:modified>
</cp:coreProperties>
</file>